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363" r:id="rId46"/>
    <p:sldId id="364" r:id="rId47"/>
    <p:sldId id="365" r:id="rId48"/>
    <p:sldId id="271" r:id="rId49"/>
    <p:sldId id="302" r:id="rId50"/>
    <p:sldId id="267" r:id="rId51"/>
    <p:sldId id="367" r:id="rId52"/>
    <p:sldId id="369" r:id="rId53"/>
    <p:sldId id="368" r:id="rId54"/>
    <p:sldId id="362" r:id="rId55"/>
    <p:sldId id="338" r:id="rId56"/>
    <p:sldId id="340" r:id="rId57"/>
    <p:sldId id="371" r:id="rId58"/>
    <p:sldId id="372" r:id="rId59"/>
    <p:sldId id="277" r:id="rId60"/>
    <p:sldId id="279" r:id="rId61"/>
    <p:sldId id="278" r:id="rId62"/>
    <p:sldId id="373" r:id="rId63"/>
    <p:sldId id="374" r:id="rId64"/>
    <p:sldId id="272" r:id="rId65"/>
    <p:sldId id="366" r:id="rId66"/>
    <p:sldId id="379" r:id="rId67"/>
    <p:sldId id="275" r:id="rId68"/>
    <p:sldId id="276" r:id="rId69"/>
    <p:sldId id="375" r:id="rId70"/>
    <p:sldId id="377" r:id="rId71"/>
    <p:sldId id="381" r:id="rId72"/>
    <p:sldId id="378" r:id="rId73"/>
    <p:sldId id="380" r:id="rId74"/>
    <p:sldId id="305" r:id="rId75"/>
    <p:sldId id="316" r:id="rId76"/>
    <p:sldId id="318" r:id="rId77"/>
    <p:sldId id="306" r:id="rId78"/>
    <p:sldId id="307" r:id="rId79"/>
    <p:sldId id="308" r:id="rId80"/>
    <p:sldId id="319" r:id="rId81"/>
    <p:sldId id="296" r:id="rId82"/>
    <p:sldId id="274" r:id="rId83"/>
    <p:sldId id="288" r:id="rId84"/>
    <p:sldId id="280" r:id="rId85"/>
    <p:sldId id="282" r:id="rId86"/>
    <p:sldId id="281" r:id="rId87"/>
    <p:sldId id="283" r:id="rId88"/>
    <p:sldId id="284" r:id="rId89"/>
    <p:sldId id="285" r:id="rId90"/>
    <p:sldId id="286" r:id="rId91"/>
    <p:sldId id="294" r:id="rId92"/>
    <p:sldId id="287" r:id="rId93"/>
    <p:sldId id="289" r:id="rId94"/>
    <p:sldId id="291" r:id="rId95"/>
    <p:sldId id="290" r:id="rId96"/>
    <p:sldId id="292" r:id="rId97"/>
    <p:sldId id="293" r:id="rId98"/>
    <p:sldId id="295" r:id="rId99"/>
    <p:sldId id="297" r:id="rId100"/>
    <p:sldId id="300" r:id="rId101"/>
    <p:sldId id="323" r:id="rId102"/>
    <p:sldId id="301" r:id="rId103"/>
    <p:sldId id="370" r:id="rId104"/>
    <p:sldId id="303" r:id="rId105"/>
    <p:sldId id="304" r:id="rId106"/>
    <p:sldId id="320" r:id="rId107"/>
    <p:sldId id="321" r:id="rId108"/>
    <p:sldId id="322" r:id="rId109"/>
    <p:sldId id="309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8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g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</a:t>
            </a:r>
            <a:r>
              <a:rPr lang="en-US" smtClean="0"/>
              <a:t>forming process </a:t>
            </a:r>
            <a:r>
              <a:rPr lang="en-US" dirty="0" smtClean="0"/>
              <a:t>monitor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/>
              <a:t>Prefer the 4x2x2x4 pattern</a:t>
            </a:r>
          </a:p>
          <a:p>
            <a:r>
              <a:rPr lang="en-US" b="0" dirty="0" smtClean="0"/>
              <a:t>Avoid patterns with more than 16 terminals </a:t>
            </a:r>
          </a:p>
          <a:p>
            <a:pPr lvl="1"/>
            <a:r>
              <a:rPr lang="en-US" b="0" dirty="0" smtClean="0"/>
              <a:t>I say 12</a:t>
            </a:r>
          </a:p>
          <a:p>
            <a:pPr lvl="1"/>
            <a:r>
              <a:rPr lang="en-US" dirty="0" smtClean="0"/>
              <a:t>Use clusters to reduce the number of terminals</a:t>
            </a:r>
            <a:endParaRPr lang="en-US" b="0" dirty="0" smtClean="0"/>
          </a:p>
          <a:p>
            <a:r>
              <a:rPr lang="en-US" b="0" dirty="0" smtClean="0"/>
              <a:t>Wire inputs on the left</a:t>
            </a:r>
          </a:p>
          <a:p>
            <a:r>
              <a:rPr lang="en-US" b="0" dirty="0" smtClean="0"/>
              <a:t>Wire outputs on the right</a:t>
            </a:r>
          </a:p>
          <a:p>
            <a:r>
              <a:rPr lang="en-US" b="0" dirty="0" smtClean="0"/>
              <a:t>Wire error input to bottom left</a:t>
            </a:r>
          </a:p>
          <a:p>
            <a:r>
              <a:rPr lang="en-US" b="0" dirty="0" smtClean="0"/>
              <a:t>Wire error output to bottom right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Terminals may be</a:t>
            </a:r>
          </a:p>
          <a:p>
            <a:pPr lvl="1"/>
            <a:r>
              <a:rPr lang="en-US" b="1" dirty="0" smtClean="0"/>
              <a:t>Required</a:t>
            </a:r>
            <a:r>
              <a:rPr lang="en-US" dirty="0" smtClean="0"/>
              <a:t>: caller </a:t>
            </a:r>
            <a:r>
              <a:rPr lang="en-US" i="1" dirty="0" smtClean="0"/>
              <a:t>must</a:t>
            </a:r>
            <a:r>
              <a:rPr lang="en-US" dirty="0" smtClean="0"/>
              <a:t> wire this terminal or the VI will be broken</a:t>
            </a:r>
          </a:p>
          <a:p>
            <a:pPr lvl="2"/>
            <a:r>
              <a:rPr lang="en-US" dirty="0" smtClean="0"/>
              <a:t>Input terminals only</a:t>
            </a:r>
          </a:p>
          <a:p>
            <a:pPr lvl="1"/>
            <a:r>
              <a:rPr lang="en-US" b="1" dirty="0" smtClean="0"/>
              <a:t>Recommend</a:t>
            </a:r>
            <a:r>
              <a:rPr lang="en-US" dirty="0" smtClean="0"/>
              <a:t>: caller </a:t>
            </a:r>
            <a:r>
              <a:rPr lang="en-US" i="1" dirty="0" smtClean="0"/>
              <a:t>should</a:t>
            </a:r>
            <a:r>
              <a:rPr lang="en-US" dirty="0" smtClean="0"/>
              <a:t> wire this terminal</a:t>
            </a:r>
          </a:p>
          <a:p>
            <a:pPr lvl="2"/>
            <a:r>
              <a:rPr lang="en-US" dirty="0" smtClean="0"/>
              <a:t>On inputs, default values will be used if unwired.</a:t>
            </a:r>
          </a:p>
          <a:p>
            <a:pPr lvl="1"/>
            <a:r>
              <a:rPr lang="en-US" b="1" dirty="0" smtClean="0"/>
              <a:t>Optional</a:t>
            </a:r>
            <a:r>
              <a:rPr lang="en-US" dirty="0" smtClean="0"/>
              <a:t>: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DO! Edit the icon of your </a:t>
            </a:r>
            <a:r>
              <a:rPr lang="en-US" dirty="0" err="1" smtClean="0"/>
              <a:t>subVIs</a:t>
            </a:r>
            <a:r>
              <a:rPr lang="en-US" dirty="0"/>
              <a:t> </a:t>
            </a:r>
            <a:r>
              <a:rPr lang="en-US" dirty="0" smtClean="0"/>
              <a:t>(even it its lousy)</a:t>
            </a:r>
          </a:p>
          <a:p>
            <a:r>
              <a:rPr lang="en-US" dirty="0" smtClean="0"/>
              <a:t>Right-click on icon -&gt; “Edit icon…”</a:t>
            </a:r>
          </a:p>
          <a:p>
            <a:r>
              <a:rPr lang="en-US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23003</TotalTime>
  <Words>5403</Words>
  <Application>Microsoft Office PowerPoint</Application>
  <PresentationFormat>On-screen Show (4:3)</PresentationFormat>
  <Paragraphs>1496</Paragraphs>
  <Slides>109</Slides>
  <Notes>75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Project Update</vt:lpstr>
      <vt:lpstr>Project Update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PowerPoint Presentation</vt:lpstr>
      <vt:lpstr>SubVIs!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217</cp:revision>
  <dcterms:created xsi:type="dcterms:W3CDTF">2015-03-13T14:22:56Z</dcterms:created>
  <dcterms:modified xsi:type="dcterms:W3CDTF">2016-01-28T12:58:40Z</dcterms:modified>
</cp:coreProperties>
</file>